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364" autoAdjust="0"/>
  </p:normalViewPr>
  <p:slideViewPr>
    <p:cSldViewPr>
      <p:cViewPr>
        <p:scale>
          <a:sx n="112" d="100"/>
          <a:sy n="112" d="100"/>
        </p:scale>
        <p:origin x="-5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2619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22T15:58:43.37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88874-2A88-41D4-AAC3-0E942045C09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4E595-F4FE-48B1-85BE-833F48EAE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4E595-F4FE-48B1-85BE-833F48EAEB6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1"/>
            <a:ext cx="7786742" cy="1000132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>
                <a:solidFill>
                  <a:srgbClr val="FFFF00"/>
                </a:solidFill>
              </a:rPr>
              <a:t>Комитет по управлению муниципальным имуществом администрации муниципального образования «Облученский муниципальный район « Еврейской автономной области</a:t>
            </a:r>
            <a:endParaRPr lang="ru-RU" sz="18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8215370" cy="45720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недвижимости, включенные в Перечень для субъектов малого и среднего предпринимательства и самозанятых граждан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sz="1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1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город Облучье</a:t>
            </a:r>
            <a:endParaRPr lang="ru-RU" sz="1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6" name="Picture 2" descr="http://www.obl-raion.eao.ru/images/coats/user/co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6536" y="-1"/>
            <a:ext cx="1057464" cy="1343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2096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объектов муниципального недвижимого (движимого) имущества Облученского муниципального района для предоставления субъектам МСП и самозанятым гражданам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объектов, в том числе: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земельных участков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нежилых помещения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нежилое здание</a:t>
            </a:r>
          </a:p>
          <a:p>
            <a:pPr>
              <a:buNone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5" name="Picture 1" descr="C:\Users\Администратор\AppData\Local\Temp\1753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1434" y="2716323"/>
            <a:ext cx="4893970" cy="3260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муниципального имущества </a:t>
            </a:r>
            <a:b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Облученского муниципального района ЕАО для предоставления субъектам МСП и самозанятым гражданам </a:t>
            </a:r>
            <a:endParaRPr lang="ru-RU" sz="1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>
            <a:normAutofit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Земельный участок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Еврейская автономная область, р-н Облученский, в границах бывшего совхоза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Известковский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Двуречье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Сутарская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дом 2;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Нежилое помещение -Еврейская автономная область, Облученский район, г.Облучье, ул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Денисова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д. 20,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154 (с 28-35);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Нежилое помещение - Еврейская автономная область, Облученский район, 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Облучье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Денисова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20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155(с36-41);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Нежилое здание - Еврейская автономная область, Облученский район, 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Облучье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Кооперативный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Земельный участок - Установлен относительно, находящийся в 3100 метрах по направлению на юг от ориентира дом, расположенного за пределами участка, адрес ориентира: ЕАО, Облученский район, в границах бывшего совхоза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Раддевский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", 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Башурово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пер.Амурский, дом 2;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Земельный участок - Установлено относительно ориентира, находящегося примерно в 2800 метрах по направлению на юг от ориентира дом, расположенного 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пределами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участка, адрес ориентира: ЕАО, Облученский район, в границах бывшего совхоза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Раддевский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с.Башурово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пер. Амурский, дом.2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Земельный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участок - Установлен относительно ориентира, находящегося примерно в 2550 метрах по направлению на юг от ориентира дом, расположенного за пределами участка, адрес ориентира: ЕАО, Облученский район, в границах бывшего совхоза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Раддевский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с.Башурово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пер.Амурский, дом.2;</a:t>
            </a:r>
          </a:p>
          <a:p>
            <a:pPr marL="624078" indent="-514350" algn="just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/>
          </a:bodyPr>
          <a:lstStyle/>
          <a:p>
            <a:pPr marL="452628" indent="-342900" algn="just">
              <a:buAutoNum type="arabicPeriod" startAt="8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Земельный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участок - Установлено относительно ориентира, расположенного за пределами участка. Ориентир дом.  Участок находится примерно в 4500 м от ориентира по направлению на северо-восток. Почтовый адрес ориентира: Еврейская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Аобл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р-н Облученский, в границах бывшего совхоза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Раддевский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с.Радде, ул.Днепропетровская, дом №1;</a:t>
            </a:r>
          </a:p>
          <a:p>
            <a:pPr marL="452628" indent="-342900" algn="just">
              <a:buAutoNum type="arabicPeriod" startAt="8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Земельный участок - Установлено относительно ориентира, расположенного за пределами участка. Ориентир дом.  Участок находится примерно в 800 м от ориентира по направлению на запад. Почтовый адрес ориентира: Еврейская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Аобл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р-н Облученский, в границах бывшего совхоза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Раддевский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с.Башурово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пер.Амурский, дом №2;</a:t>
            </a:r>
          </a:p>
          <a:p>
            <a:pPr marL="452628" indent="-342900" algn="just">
              <a:buAutoNum type="arabicPeriod" startAt="8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Земельный участок - Установлено относительно ориентира, расположенного за пределами участка. Ориентир дом. Участок находится примерно в 1350 м. от ориентира по направлению на юго-восток от ориентира. Почтовый адрес ориентира: Еврейская автономная область, р-н Облученский, в границах бывшего совхоза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Раддевский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Башурово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пер. Амурский, дом № 2;</a:t>
            </a:r>
          </a:p>
          <a:p>
            <a:pPr marL="452628" indent="-342900" algn="just">
              <a:buAutoNum type="arabicPeriod" startAt="8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Нежилое помещение – Еврейская автономная область, Облученский район, пос.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ул. 40 лет Победы д.16, 2 этаж, 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30-31;</a:t>
            </a:r>
          </a:p>
          <a:p>
            <a:pPr marL="452628" indent="-342900" algn="just">
              <a:buAutoNum type="arabicPeriod" startAt="8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Нежилое помещение – Еврейская автономная область,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Облученский район,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Облучье, ул. Денисова, д.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150(9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2628" indent="-342900" algn="just">
              <a:buAutoNum type="arabicPeriod" startAt="8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Земельный участок - Еврейская автономная область, р-н Облученский, в границах бывшего совхоза "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Известковский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", с.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Двуречье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ул.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Сутарская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357826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Земли сельскохозяйственного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назначения, для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ведения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сельскохозяйственного производства (пашни)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19000 кв.м.</a:t>
            </a:r>
          </a:p>
          <a:p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4572032" cy="331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Нежилое помещение -Еврейская автономная область, Облученский район, г.Облучье, ул.Денисова, д.20,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154 (с 28-35)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8229600" cy="247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42910" y="5072074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площадь – 100,2 кв.м.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постройки: 1976 г.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Собственность муниципального образования «Облученский муниципальный район» ЕАО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Нежилое помещение - Еврейская автономная область, Облученский район, г.Облучье, ул.Денисова, д.20, 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155 (с 36-41)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49488"/>
            <a:ext cx="4857784" cy="26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3" y="5000636"/>
            <a:ext cx="8143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Общая площадь – 27,8 кв.м.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постройки: 17976 г.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Собственность муниципального образования «Облученский муниципальный район» ЕАО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Нежилое здание- Еврейская автономная область, Облученский район, г.Облучье, ул.Кооперативный, д.9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C:\Users\836D~1\AppData\Local\Temp\Rar$DI88.832\IMG_20210629_1308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285992"/>
            <a:ext cx="3243263" cy="43243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57224" y="2500306"/>
            <a:ext cx="40805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Общая площадь 937,2 кв.м.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постройки: 1973 год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Собственность муниципального образования «Облученский муниципальный район» ЕАО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Нежилое помещение – Еврейская автономная область, Облученский район, пос. 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Бира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ул. 40 лет Победы д.16, 2 этаж, № 30-31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7"/>
            <a:ext cx="5357850" cy="230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4786322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Общая площадь 62,4 кв.м.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Год постройки: 1991 год.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Собственность муниципального образования «Облученский муниципальный район» ЕАО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161</TotalTime>
  <Words>741</Words>
  <PresentationFormat>Экран (4:3)</PresentationFormat>
  <Paragraphs>56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Комитет по управлению муниципальным имуществом администрации муниципального образования «Облученский муниципальный район « Еврейской автономной области</vt:lpstr>
      <vt:lpstr>Расположение объектов муниципального недвижимого (движимого) имущества Облученского муниципального района для предоставления субъектам МСП и самозанятым гражданам</vt:lpstr>
      <vt:lpstr>Перечень объектов муниципального имущества  Облученского муниципального района ЕАО для предоставления субъектам МСП и самозанятым гражданам </vt:lpstr>
      <vt:lpstr>Слайд 4</vt:lpstr>
      <vt:lpstr>Земельный участок - Еврейская автономная область, р-н Облученский, в границах бывшего совхоза "Известковский", с. Двуречье, ул. Сутарская,  дом 2  </vt:lpstr>
      <vt:lpstr>Нежилое помещение -Еврейская автономная область, Облученский район, г.Облучье, ул.Денисова, д.20, пом. 154 (с 28-35)</vt:lpstr>
      <vt:lpstr>Нежилое помещение - Еврейская автономная область, Облученский район, г.Облучье, ул.Денисова, д.20, пом. 155 (с 36-41) </vt:lpstr>
      <vt:lpstr>Нежилое здание- Еврейская автономная область, Облученский район, г.Облучье, ул.Кооперативный, д.9</vt:lpstr>
      <vt:lpstr>Нежилое помещение – Еврейская автономная область, Облученский район, пос. Бира ул. 40 лет Победы д.16, 2 этаж, № 30-31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по управлению муниципальным имуществом администрации муниципального образования «Облученский муниципальный район « Еврейской автономной области</dc:title>
  <dc:creator>Администратор</dc:creator>
  <cp:lastModifiedBy>Администратор</cp:lastModifiedBy>
  <cp:revision>27</cp:revision>
  <dcterms:created xsi:type="dcterms:W3CDTF">2021-12-22T04:11:00Z</dcterms:created>
  <dcterms:modified xsi:type="dcterms:W3CDTF">2023-02-20T01:51:01Z</dcterms:modified>
</cp:coreProperties>
</file>